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3"/>
  </p:notesMasterIdLst>
  <p:sldIdLst>
    <p:sldId id="266" r:id="rId2"/>
    <p:sldId id="258" r:id="rId3"/>
    <p:sldId id="509" r:id="rId4"/>
    <p:sldId id="510" r:id="rId5"/>
    <p:sldId id="511" r:id="rId6"/>
    <p:sldId id="512" r:id="rId7"/>
    <p:sldId id="513" r:id="rId8"/>
    <p:sldId id="514" r:id="rId9"/>
    <p:sldId id="515" r:id="rId10"/>
    <p:sldId id="516" r:id="rId11"/>
    <p:sldId id="489" r:id="rId12"/>
    <p:sldId id="483" r:id="rId13"/>
    <p:sldId id="504" r:id="rId14"/>
    <p:sldId id="503" r:id="rId15"/>
    <p:sldId id="505" r:id="rId16"/>
    <p:sldId id="506" r:id="rId17"/>
    <p:sldId id="507" r:id="rId18"/>
    <p:sldId id="508" r:id="rId19"/>
    <p:sldId id="264" r:id="rId20"/>
    <p:sldId id="502" r:id="rId21"/>
    <p:sldId id="446" r:id="rId22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24"/>
      <p:bold r:id="rId25"/>
    </p:embeddedFont>
    <p:embeddedFont>
      <p:font typeface="KoPub돋움체_Pro Bold" panose="00000800000000000000" pitchFamily="50" charset="-127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346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여기서 </a:t>
            </a:r>
            <a:r>
              <a:rPr lang="en-US" altLang="ko-KR" dirty="0"/>
              <a:t>9</a:t>
            </a:r>
            <a:r>
              <a:rPr lang="ko-KR" altLang="en-US" dirty="0"/>
              <a:t>는 </a:t>
            </a:r>
            <a:r>
              <a:rPr lang="en-US" altLang="ko-KR" dirty="0"/>
              <a:t>ret </a:t>
            </a:r>
            <a:r>
              <a:rPr lang="en-US" altLang="ko-KR" dirty="0" err="1"/>
              <a:t>addr</a:t>
            </a:r>
            <a:r>
              <a:rPr lang="en-US" altLang="ko-KR" dirty="0"/>
              <a:t>, 8</a:t>
            </a:r>
            <a:r>
              <a:rPr lang="ko-KR" altLang="en-US" dirty="0"/>
              <a:t>은 </a:t>
            </a:r>
            <a:r>
              <a:rPr lang="en-US" altLang="ko-KR" dirty="0"/>
              <a:t>SFP, 7</a:t>
            </a:r>
            <a:r>
              <a:rPr lang="ko-KR" altLang="en-US" dirty="0"/>
              <a:t>은 </a:t>
            </a:r>
            <a:r>
              <a:rPr lang="en-US" altLang="ko-KR" dirty="0"/>
              <a:t>canary</a:t>
            </a:r>
            <a:br>
              <a:rPr lang="en-US" altLang="ko-KR" dirty="0"/>
            </a:br>
            <a:r>
              <a:rPr lang="ko-KR" altLang="en-US" dirty="0"/>
              <a:t>이런식으로 </a:t>
            </a:r>
            <a:r>
              <a:rPr lang="en-US" altLang="ko-KR" dirty="0" err="1"/>
              <a:t>libc</a:t>
            </a:r>
            <a:r>
              <a:rPr lang="ko-KR" altLang="en-US" dirty="0"/>
              <a:t>나 다른 </a:t>
            </a:r>
            <a:r>
              <a:rPr lang="en-US" altLang="ko-KR" dirty="0"/>
              <a:t>base </a:t>
            </a:r>
            <a:r>
              <a:rPr lang="en-US" altLang="ko-KR" dirty="0" err="1"/>
              <a:t>addr</a:t>
            </a:r>
            <a:r>
              <a:rPr lang="ko-KR" altLang="en-US" dirty="0"/>
              <a:t>를 구한다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35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9F1E98-D5D5-7C98-FC9A-829932FDEFBE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1997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2103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dreamhack.io/wargame/challenges/354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&amp; OOB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EF90D-50CE-02A9-055C-26812AC11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1F4512-76FD-DB59-E01C-04EE3CC8963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DC89E-23CB-9888-A792-C630D1E097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One_gadget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84B095E-1A68-BE90-6FC5-76297DC9AC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4623B6E-85A3-BE24-4B54-EA6D4B7A76B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652E0CC-2BD1-DEA6-C131-964942EDE98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좋은게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많으니 한번에 쉘을 따자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367E46-3C85-489E-CFC3-1BC4C7BDEBF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onegadget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./libc.so.6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3FDE72E-773A-32B8-B852-7058E76CC04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조건만 맞으면 한번에 쉘이 나온다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CB61914-DE6C-F0CF-B072-3199ED6E576B}"/>
              </a:ext>
            </a:extLst>
          </p:cNvPr>
          <p:cNvSpPr txBox="1"/>
          <p:nvPr/>
        </p:nvSpPr>
        <p:spPr>
          <a:xfrm>
            <a:off x="360000" y="5899225"/>
            <a:ext cx="47844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버전이 높을수록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onegadget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제약 조건이 많아진다</a:t>
            </a:r>
          </a:p>
        </p:txBody>
      </p:sp>
    </p:spTree>
    <p:extLst>
      <p:ext uri="{BB962C8B-B14F-4D97-AF65-F5344CB8AC3E}">
        <p14:creationId xmlns:p14="http://schemas.microsoft.com/office/powerpoint/2010/main" val="1525493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934A3-5605-7EA8-1892-8038D7F7C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334F47-2F7E-7CA1-72A2-12C279CA9BDD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Out of Bound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B3D8F0-3B12-719B-411F-E0639A95D689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 and Exploit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A2E85A-E4B7-B201-2452-F35B4C14DA9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838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Out-of-Bound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에서는 음수 인덱스 접근이 가능하다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C3DBF4F-2B7B-DF14-44D7-0FB045E31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358" y="2002996"/>
            <a:ext cx="5995284" cy="379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717D8-8484-D3CA-81AC-8518D0C9D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1B9414-6CFD-E2C3-29E6-C9DC9D7BF30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Out-of-Bound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0CD899-843A-9209-09C7-FAA637F1503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66C8E6-CBE8-B1F6-5371-0EC7223F554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A2DC1CC-9216-A8E2-74C3-F2EC068D239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2ABC1E-06B2-930E-8422-727CC3E8C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859" y="1514798"/>
            <a:ext cx="3546282" cy="444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69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F34A4-56BE-01AF-54DB-7EFD9426D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B92216-6C6C-7DAC-1E12-94B7557B623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Out-of-Bound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C89490-5E68-C603-0AFD-3E51D87F03B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3BEE51-6EC3-525B-FFD8-7C0224EE98D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086BA2-0D7A-88FD-7178-923178FB4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388" y="2651123"/>
            <a:ext cx="5025224" cy="15557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4CFE0C-FB71-EAC1-E8CE-206568E45B3C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rax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oob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25A1EC-C53C-FBE9-BF63-9B7BDD5C65DD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어셈블리는 주어진 대로 실행한다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518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EC39B-8F0E-4856-72F8-1D0507525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7F9DE6-74B0-F667-5AB2-0AF68B5A026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Boundary check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C70E18-AA4C-835A-AE5C-DA3A39DD95E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OOB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A744473-C24D-7C81-70DF-64D1B8B067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874A98B-2072-5A42-C1F9-78E6A3BC2788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5DA9F8E-3734-B3F7-5BC6-351784504EF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요즘 언어는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array-like DT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지원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9598039-7B02-31D0-EF33-CFF00B6D559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그런 거 없음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C5E5924-86E5-CFB5-50A6-25ED7955143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High level language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9973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2DDD7-6D34-C169-EBC1-826311A19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A82836-C1F6-422E-7157-F55301C1180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OOB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EFC6F-FC4E-C417-8D18-87F57AA55C8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 / AAW primitive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5D7215-7225-FD70-CF88-9C8B701E83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1FCB8E1-C64C-9C91-C366-AB48153B8104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CD7D8F3-C0ED-984F-2D74-C0B5DF48C0D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OOB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발생한 맥락에 따라 다름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D8A3844-01D8-2465-0135-2051B2A0520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read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AAR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F07F493-CB83-9A75-F23B-98B29F8791E3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write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AAW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9192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63995-BC23-D101-B7BA-1E4514496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8B4D92-7506-B2C9-8AA5-C33462580F0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stacknote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01C90C-2788-158A-3D89-00F3A7A783A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dreamhack.io/wargame/challenges/1997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4E19ED-5A92-DC8E-04F3-158BB2AE8CF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C25433-1713-89B1-4F31-35CBFDD51A8B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 wonder what's below the stack?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261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2A631-BF99-433D-0F4E-455F85AB9F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41DD8C-CE76-647A-B6A6-BF5B9C7E6DB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[Platform 9½]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EDCA93-D2AE-6BAB-99FF-0D0B09EA2E0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dreamhack.io/wargame/challenges/2103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A5E698-E7F4-1A1E-399E-497187E69A8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47E99-8AEE-1BBF-FEE9-300D62E72B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Out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of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Bound and ROP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799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Recap &amp; Details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98D43-A029-56F9-E6D0-6B8AC25DD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FC3D8A-2173-A89E-8382-47CDE424F67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BADE5D-1845-C1F8-1103-E356C2CF0CD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DCBE8-79EE-B8F5-26FE-0625D416B5C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CFAD15-F1F9-078C-32F3-0487A6013330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CDC5AB-0659-764B-8681-AD6C358FAD7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ㅇ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EBFA58F-A94D-1650-95AD-085A1CBC0C2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4A3C4DD-36A6-CC77-C53E-448DAAFC2B7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95DBA9-E1D5-4116-341C-E1E59D53438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10604A-D423-DDC1-E33E-ACF77E8EF3D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475ED38-EC5A-801E-29B9-6A695F21919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26FEB4-42E9-FA79-10CD-E50D62FE5886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97CCA51-7623-8863-B6E7-A98A704150B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F1348A7-7445-43EB-6755-2477D381A1CF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2388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27F28D-FD1E-2D93-254F-93265EEEA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33433A-3BD4-24C1-31CB-ABD959D8CB1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04E4FA-9FF8-0F74-07F9-25FA3FEDF36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 brief recap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EB5CDE-24D2-D116-3D7A-8F8835D915E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E167637-EDBA-1AAA-D48B-26B583A8AE43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A6E670-2359-0D48-B969-96820298ED9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위한 라이브러리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5CD6F4-A190-BA34-0509-B4C200449E9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Syscall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wrapper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역할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2298BFB-0934-6CDB-7D49-7C091475571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Exploit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main target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중 하나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6400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1EAAB4-1FDE-D180-653B-C891ECC8FE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828DC-37D0-37A9-93C2-363CE588D25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B44E6-96FE-119D-5892-CC37211D45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How does it work?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F76ABD-7608-65A4-39D8-2C088E1D187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5639831-588B-C180-2025-ADD2E6171268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1470E2-25C2-37FF-BDB4-DEFAEA28DED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로더가 런타임에 메모리에 할당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03AD830-1848-ED34-7791-803BB66F7EF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ASLR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매번 위치가 바뀐다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43649A-220F-7141-B278-0976D5B2F32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Leak is necessary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F6BFCB8-49B6-A5E1-6F1D-E23CDBCD040B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mmap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과 유사한 함수 이용</a:t>
            </a:r>
          </a:p>
        </p:txBody>
      </p:sp>
    </p:spTree>
    <p:extLst>
      <p:ext uri="{BB962C8B-B14F-4D97-AF65-F5344CB8AC3E}">
        <p14:creationId xmlns:p14="http://schemas.microsoft.com/office/powerpoint/2010/main" val="83340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BE1D0-A5C5-8B74-B283-7C78D28EF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B2702E-1A04-C332-09A3-E14186FF42E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71375B-E018-D2DF-9228-C2F746B3C8E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How does it work?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D2FD57-1855-36B7-849B-598AC2799978}"/>
              </a:ext>
            </a:extLst>
          </p:cNvPr>
          <p:cNvSpPr txBox="1"/>
          <p:nvPr/>
        </p:nvSpPr>
        <p:spPr>
          <a:xfrm>
            <a:off x="360000" y="6190223"/>
            <a:ext cx="5349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구했는데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000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 안 끝나면 잘못 구했다는 뜻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9A4A461-D201-DF9C-DF8D-F3A385E6DA1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0536623-8E72-A198-9083-F6A375B550DD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841CB9-60A3-BE37-E348-28A65DCAC36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내부 함수들의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offset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일정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65CD33D-9D85-5729-C57B-3AD3053F52F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ASLR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있어도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base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하위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비트 고정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B6AEC02-2E7F-2937-C43F-EF578C1B051B}"/>
                </a:ext>
              </a:extLst>
            </p:cNvPr>
            <p:cNvSpPr txBox="1"/>
            <p:nvPr/>
          </p:nvSpPr>
          <p:spPr>
            <a:xfrm>
              <a:off x="1439998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base + offset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함수 접근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E85DC1-D2E7-18D7-8B5C-EA756029F53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0x??...?000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꼴이다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 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956D4C8-2349-B056-29A6-EEA4EEF1636F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pwndbg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vmmap</a:t>
            </a:r>
            <a:endParaRPr lang="ko-KR" altLang="en-US" sz="1400" dirty="0">
              <a:solidFill>
                <a:srgbClr val="FFFF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515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828FF-4E6A-BE49-74DD-47C0E6CD1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A27A1F-12A9-1FAC-A67B-DA243626328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80898D-67F6-7625-FA23-E0594E3D7B3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dreamhack.io/wargame/challenges/354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C970B82-0DB1-FA8A-2EC8-B841698AD19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0C938D-58E6-ACBF-8EF1-C6462B6D778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저번 실습 문제의 바이너리</a:t>
            </a:r>
          </a:p>
        </p:txBody>
      </p:sp>
    </p:spTree>
    <p:extLst>
      <p:ext uri="{BB962C8B-B14F-4D97-AF65-F5344CB8AC3E}">
        <p14:creationId xmlns:p14="http://schemas.microsoft.com/office/powerpoint/2010/main" val="3761222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EAB1D-EAD3-E817-7948-821E6E7E5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CF0D7C4-B4DE-9D58-F15B-045FFC0105F0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Techniques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D55DE7-2F99-4B04-053A-DAC850763919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Ret2Main,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OneGadget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etc.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51135B-CEAA-9A39-2BE9-35EA5457395C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7729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925B7-1EE1-EC49-831B-2C3FBE57F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6343DA-1231-C6DB-173F-FB0BA33807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D01A81-3EF8-D8DD-79B3-2BD641E19D7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Ret2main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4BF6A0-C437-CB5D-E20F-DE8A516C5F3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1EB2C3C-C51A-5948-A1EC-DC16695BE7A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184190-63B8-0980-E1AA-71DCF466AB0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기회가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번이면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어려움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30037D-71DC-6CF9-7EFA-06BFE4807D0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return to main!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1CEA4D-1FF1-CD5F-FE34-15101CFC04D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여러번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가능하다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9850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6D413-C08E-A9E1-AD7F-F2387B166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74DF61-5D04-677A-4D19-8314FEF6BF4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E34D94-7CD1-FC73-5458-C4E9C3E3186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0307B2-CAF4-5F5F-28DF-7F191A25A2C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49F01E-1A26-BC85-C9E2-ED9A235D510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원하는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없다면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CB428-7E54-001F-DA86-F79CD72B073F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대신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시작 주소를 알아야 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2399D-D5C1-21DE-FA70-953729CA8572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To 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EEF4A-C516-F993-A9EC-820031ECAF0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굉장히 유명하고 간편함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A73503-AF6B-95E7-38E1-094CB3BB798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좋은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차고 넘친다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system, /bin/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까지 다 있다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236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1870</TotalTime>
  <Words>507</Words>
  <Application>Microsoft Office PowerPoint</Application>
  <PresentationFormat>화면 슬라이드 쇼(4:3)</PresentationFormat>
  <Paragraphs>120</Paragraphs>
  <Slides>21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Calibri Light</vt:lpstr>
      <vt:lpstr>KoPub돋움체_Pro Bold</vt:lpstr>
      <vt:lpstr>Calibri</vt:lpstr>
      <vt:lpstr>D2Coding</vt:lpstr>
      <vt:lpstr>Arial</vt:lpstr>
      <vt:lpstr>Times New Roman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305</cp:revision>
  <dcterms:created xsi:type="dcterms:W3CDTF">2025-07-26T06:54:06Z</dcterms:created>
  <dcterms:modified xsi:type="dcterms:W3CDTF">2025-09-02T17:09:52Z</dcterms:modified>
</cp:coreProperties>
</file>

<file path=docProps/thumbnail.jpeg>
</file>